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560320"/>
            <a:ext cx="12191695" cy="201168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97480"/>
            <a:ext cx="10698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NanumGothic"/>
              </a:rPr>
              <a:t>랩미팅 전달 사항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52044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E8F2FF"/>
                </a:solidFill>
                <a:latin typeface="NanumGothic"/>
              </a:rPr>
              <a:t>역할과 방향 · 방학 계획 · AI중심대학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94360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E8F2FF"/>
                </a:solidFill>
                <a:latin typeface="NanumGothic"/>
              </a:rPr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NanumGothic"/>
              </a:rPr>
              <a:t>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914400" cy="82296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NanumGothic"/>
              </a:rPr>
              <a:t>01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4480" y="1371600"/>
            <a:ext cx="9601200" cy="8229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691640" y="1463040"/>
            <a:ext cx="9326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A3A5C"/>
                </a:solidFill>
                <a:latin typeface="NanumGothic"/>
              </a:rPr>
              <a:t>랩에서 나의 역할과 공부 방향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560320"/>
            <a:ext cx="914400" cy="82296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56032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NanumGothic"/>
              </a:rPr>
              <a:t>02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54480" y="2560320"/>
            <a:ext cx="9601200" cy="8229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691640" y="2651760"/>
            <a:ext cx="9326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A3A5C"/>
                </a:solidFill>
                <a:latin typeface="NanumGothic"/>
              </a:rPr>
              <a:t>방학 계획 세우기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749039"/>
            <a:ext cx="914400" cy="82296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749039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NanumGothic"/>
              </a:rPr>
              <a:t>03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54480" y="3749039"/>
            <a:ext cx="9601200" cy="8229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691640" y="3840479"/>
            <a:ext cx="9326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A3A5C"/>
                </a:solidFill>
                <a:latin typeface="NanumGothic"/>
              </a:rPr>
              <a:t>AI중심대학 관련 내용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937760"/>
            <a:ext cx="914400" cy="82296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493776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NanumGothic"/>
              </a:rPr>
              <a:t>04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54480" y="4937760"/>
            <a:ext cx="9601200" cy="8229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691640" y="5029200"/>
            <a:ext cx="9326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A3A5C"/>
                </a:solidFill>
                <a:latin typeface="NanumGothic"/>
              </a:rPr>
              <a:t>마무리 및 과제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05840"/>
            <a:ext cx="73152" cy="585216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NanumGothic"/>
              </a:rPr>
              <a:t>01  랩에서 나의 역할과 공부 방향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430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NanumGothic"/>
              </a:rPr>
              <a:t>스스로 문제를 이해하고 해결 방향을 제안할 수 있는 연구자로 성장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920240"/>
            <a:ext cx="11247120" cy="109728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20240"/>
            <a:ext cx="137160" cy="109728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3A5C"/>
                </a:solidFill>
                <a:latin typeface="NanumGothic"/>
              </a:rPr>
              <a:t>📌 연구 배경 이해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4231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왜 이 문제가 중요한지, 기존 방법의 한계, 우리 연구의 차별성 설명 가능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291840"/>
            <a:ext cx="11247120" cy="109728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3291840"/>
            <a:ext cx="137160" cy="109728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3375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3A5C"/>
                </a:solidFill>
                <a:latin typeface="NanumGothic"/>
              </a:rPr>
              <a:t>📊 결과 분석 능력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794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성능 변화의 원인 분석 — 데이터 / 모델 구조 / 학습 방식 / 평가 방식 구분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663440"/>
            <a:ext cx="11247120" cy="109728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4663440"/>
            <a:ext cx="137160" cy="109728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709159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A3A5C"/>
                </a:solidFill>
                <a:latin typeface="NanumGothic"/>
              </a:rPr>
              <a:t>📄 논문 꾸준히 읽기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66359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문제 정의 · 데이터 · 모델 구조 · 성능 평가 · 한계점 정리 습관화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NanumGothic"/>
              </a:rPr>
              <a:t>02  방학 계획 세우기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188720"/>
            <a:ext cx="3657600" cy="91440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188720"/>
            <a:ext cx="3657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NanumGothic"/>
              </a:rPr>
              <a:t>📚
공부 계획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103120"/>
            <a:ext cx="3657600" cy="347472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240280"/>
            <a:ext cx="33832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Python, 딥러닝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논문 읽기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영상처리, 데이터 분석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부족한 부분 집중</a:t>
            </a:r>
          </a:p>
        </p:txBody>
      </p:sp>
      <p:sp>
        <p:nvSpPr>
          <p:cNvPr id="8" name="Rectangle 7"/>
          <p:cNvSpPr/>
          <p:nvPr/>
        </p:nvSpPr>
        <p:spPr>
          <a:xfrm>
            <a:off x="4297680" y="1188720"/>
            <a:ext cx="3657600" cy="91440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97680" y="1188720"/>
            <a:ext cx="3657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NanumGothic"/>
              </a:rPr>
              <a:t>🔬
연구 계획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2103120"/>
            <a:ext cx="3657600" cy="347472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2240280"/>
            <a:ext cx="33832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데이터 정리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Baseline 구현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실험 1차 완료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결과표 · 논문 초안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1188720"/>
            <a:ext cx="3657600" cy="91440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0" y="1188720"/>
            <a:ext cx="3657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NanumGothic"/>
              </a:rPr>
              <a:t>📁
결과물 계획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2103120"/>
            <a:ext cx="3657600" cy="347472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66760" y="2240280"/>
            <a:ext cx="33832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코드 / 실험 결과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정리 문서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발표 자료</a:t>
            </a:r>
          </a:p>
          <a:p>
            <a:pPr>
              <a:spcBef>
                <a:spcPts val="600"/>
              </a:spcBef>
            </a:pPr>
            <a:r>
              <a:rPr sz="1400">
                <a:solidFill>
                  <a:srgbClr val="555555"/>
                </a:solidFill>
                <a:latin typeface="NanumGothic"/>
              </a:rPr>
              <a:t>• 논문 리뷰 파일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NanumGothic"/>
              </a:rPr>
              <a:t>02  방학 계획표 양식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555555"/>
                </a:solidFill>
                <a:latin typeface="NanumGothic"/>
              </a:rPr>
              <a:t>※ 방학 시작 전까지 다음 항목을 정리하여 제출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54480"/>
            <a:ext cx="3200400" cy="7772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691639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이번 방학 목표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1554480"/>
            <a:ext cx="8046720" cy="77724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840480" y="1691639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가장 중요한 목표 1~2개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468880"/>
            <a:ext cx="3200400" cy="7772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60604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공부할 내용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0" y="2468880"/>
            <a:ext cx="8046720" cy="7772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0" y="260604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필요한 기술 또는 논문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383280"/>
            <a:ext cx="3200400" cy="7772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352044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연구 진행 내용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3383280"/>
            <a:ext cx="8046720" cy="77724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40480" y="352044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데이터 · 모델 · 실험 · 분석 계획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297680"/>
            <a:ext cx="3200400" cy="7772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43484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주차별 계획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0" y="4297680"/>
            <a:ext cx="8046720" cy="7772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840480" y="443484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1주차부터 마지막 주까지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212080"/>
            <a:ext cx="3200400" cy="7772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5349240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최종 결과물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0" y="5212080"/>
            <a:ext cx="8046720" cy="77724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840480" y="5349240"/>
            <a:ext cx="7680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NanumGothic"/>
              </a:rPr>
              <a:t>방학 종료 시 제출할 자료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NanumGothic"/>
              </a:rPr>
              <a:t>03  AI중심대학 관련 내용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555555"/>
                </a:solidFill>
                <a:latin typeface="NanumGothic"/>
              </a:rPr>
              <a:t>우리 랩의 연구를 AI중심대학 방향성과 연결하여 역량 강화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600200"/>
            <a:ext cx="5486400" cy="21945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600200"/>
            <a:ext cx="5486400" cy="5486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673352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NanumGothic"/>
              </a:rPr>
              <a:t>① AI 기초 역량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258568"/>
            <a:ext cx="512064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Python · 머신러닝 · 딥러닝</a:t>
            </a:r>
          </a:p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데이터 전처리 · 모델 평가 방법</a:t>
            </a:r>
          </a:p>
        </p:txBody>
      </p:sp>
      <p:sp>
        <p:nvSpPr>
          <p:cNvPr id="9" name="Rectangle 8"/>
          <p:cNvSpPr/>
          <p:nvPr/>
        </p:nvSpPr>
        <p:spPr>
          <a:xfrm>
            <a:off x="6263640" y="1600200"/>
            <a:ext cx="5486400" cy="21945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63640" y="1600200"/>
            <a:ext cx="5486400" cy="5486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673352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NanumGothic"/>
              </a:rPr>
              <a:t>② 프로젝트 경험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258568"/>
            <a:ext cx="512064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실제 데이터로 문제 정의</a:t>
            </a:r>
          </a:p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모델 구현 및 결과 해석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069080"/>
            <a:ext cx="5486400" cy="21945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60" y="4069080"/>
            <a:ext cx="5486400" cy="5486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4142232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NanumGothic"/>
              </a:rPr>
              <a:t>③ 연구 연계 설명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727448"/>
            <a:ext cx="512064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의료영상 AI / 임상 의사결정 보조 AI</a:t>
            </a:r>
          </a:p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생성형 AI 기반 변환 / 멀티모달 AI 분석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4069080"/>
            <a:ext cx="5486400" cy="2194560"/>
          </a:xfrm>
          <a:prstGeom prst="rect">
            <a:avLst/>
          </a:prstGeom>
          <a:solidFill>
            <a:srgbClr val="E8F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63640" y="4069080"/>
            <a:ext cx="5486400" cy="54864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4142232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NanumGothic"/>
              </a:rPr>
              <a:t>④ 결과물 발전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4727448"/>
            <a:ext cx="512064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학회 발표 · 논문 · 포스터</a:t>
            </a:r>
          </a:p>
          <a:p>
            <a:pPr>
              <a:spcBef>
                <a:spcPts val="500"/>
              </a:spcBef>
            </a:pPr>
            <a:r>
              <a:rPr sz="1300">
                <a:solidFill>
                  <a:srgbClr val="555555"/>
                </a:solidFill>
                <a:latin typeface="NanumGothic"/>
              </a:rPr>
              <a:t>• 데모 · 코드 정리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48272"/>
            <a:ext cx="12191695" cy="109728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NanumGothic"/>
              </a:rPr>
              <a:t>마무리 핵심 메시지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97280"/>
            <a:ext cx="3474720" cy="347472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09728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NanumGothic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3474720" cy="2743200"/>
          </a:xfrm>
          <a:prstGeom prst="rect">
            <a:avLst/>
          </a:prstGeom>
          <a:solidFill>
            <a:srgbClr val="1E4A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011680"/>
            <a:ext cx="32004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NanumGothic"/>
              </a:rPr>
              <a:t>각자는 단순 참여자가 아니라
자기 연구의 담당자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1688" y="1097280"/>
            <a:ext cx="3474720" cy="347472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361688" y="109728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NanumGothic"/>
              </a:rPr>
              <a:t>02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61688" y="1828800"/>
            <a:ext cx="3474720" cy="2743200"/>
          </a:xfrm>
          <a:prstGeom prst="rect">
            <a:avLst/>
          </a:prstGeom>
          <a:solidFill>
            <a:srgbClr val="1E4A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98848" y="2011680"/>
            <a:ext cx="32004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NanumGothic"/>
              </a:rPr>
              <a:t>방학은 구체적인 계획과
눈에 보이는 결과물이 필요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66175" y="1097280"/>
            <a:ext cx="3474720" cy="3474720"/>
          </a:xfrm>
          <a:prstGeom prst="rect">
            <a:avLst/>
          </a:prstGeom>
          <a:solidFill>
            <a:srgbClr val="276E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66175" y="1097280"/>
            <a:ext cx="3474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NanumGothic"/>
              </a:rPr>
              <a:t>03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66175" y="1828800"/>
            <a:ext cx="3474720" cy="2743200"/>
          </a:xfrm>
          <a:prstGeom prst="rect">
            <a:avLst/>
          </a:prstGeom>
          <a:solidFill>
            <a:srgbClr val="1E4A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03336" y="2011680"/>
            <a:ext cx="32004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NanumGothic"/>
              </a:rPr>
              <a:t>AI중심대학과 연결하여
연구 역량을 함께 키워나가기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4937760"/>
            <a:ext cx="10362895" cy="731520"/>
          </a:xfrm>
          <a:prstGeom prst="rect">
            <a:avLst/>
          </a:prstGeom>
          <a:solidFill>
            <a:srgbClr val="F0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4983480"/>
            <a:ext cx="10149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NanumGothic"/>
              </a:rPr>
              <a:t>📋  다음 랩미팅까지: 방학 계획표 (목표 · 공부 · 연구 · 결과물) 작성 제출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